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398" r:id="rId3"/>
    <p:sldId id="290" r:id="rId4"/>
    <p:sldId id="371" r:id="rId5"/>
    <p:sldId id="411" r:id="rId6"/>
    <p:sldId id="397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250"/>
    <a:srgbClr val="FFC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7698" autoAdjust="0"/>
  </p:normalViewPr>
  <p:slideViewPr>
    <p:cSldViewPr snapToGrid="0">
      <p:cViewPr varScale="1">
        <p:scale>
          <a:sx n="81" d="100"/>
          <a:sy n="81" d="100"/>
        </p:scale>
        <p:origin x="11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https://openai.com/blog/introducing-the-gpt-store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https://generativeai.pub/boost-your-gpts-potential-with-co-star-framework-prompt-e53ed0917df0</a:t>
            </a:r>
          </a:p>
          <a:p>
            <a:r>
              <a:rPr lang="en-US" dirty="0"/>
              <a:t>https://chromewebstore.google.com/detail/co-star-prompt-template/hkcehkkpooflpbalgpbamjnfdpabeekb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4BD481-C607-56E6-8ADA-A1999C25D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3" y="5410417"/>
            <a:ext cx="4182853" cy="150201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Using ChatGPT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unscripted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9989" y="5355989"/>
            <a:ext cx="1502011" cy="15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CD7B-5801-220D-7835-70D2998EA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39693"/>
            <a:ext cx="9905998" cy="1478570"/>
          </a:xfrm>
        </p:spPr>
        <p:txBody>
          <a:bodyPr/>
          <a:lstStyle/>
          <a:p>
            <a:r>
              <a:rPr lang="en-US" dirty="0"/>
              <a:t>Use ChatGPT for creative writing</a:t>
            </a:r>
          </a:p>
        </p:txBody>
      </p:sp>
    </p:spTree>
    <p:extLst>
      <p:ext uri="{BB962C8B-B14F-4D97-AF65-F5344CB8AC3E}">
        <p14:creationId xmlns:p14="http://schemas.microsoft.com/office/powerpoint/2010/main" val="1691095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E52AB-1CE9-374D-AA5B-2A6B31796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587" y="618518"/>
            <a:ext cx="2603500" cy="2433154"/>
          </a:xfrm>
        </p:spPr>
        <p:txBody>
          <a:bodyPr>
            <a:normAutofit fontScale="90000"/>
          </a:bodyPr>
          <a:lstStyle/>
          <a:p>
            <a:r>
              <a:rPr lang="en-US" dirty="0"/>
              <a:t>Use </a:t>
            </a:r>
            <a:br>
              <a:rPr lang="en-US" dirty="0"/>
            </a:br>
            <a:r>
              <a:rPr lang="en-US" dirty="0"/>
              <a:t>ChatGPT </a:t>
            </a:r>
            <a:br>
              <a:rPr lang="en-US" dirty="0"/>
            </a:br>
            <a:r>
              <a:rPr lang="en-US" dirty="0"/>
              <a:t>for </a:t>
            </a:r>
            <a:br>
              <a:rPr lang="en-US" dirty="0"/>
            </a:br>
            <a:r>
              <a:rPr lang="en-US" dirty="0"/>
              <a:t>translation</a:t>
            </a:r>
          </a:p>
        </p:txBody>
      </p:sp>
      <p:pic>
        <p:nvPicPr>
          <p:cNvPr id="4104" name="Picture 8" descr="Write high resolution japanese or chinese calligraphy for any purpose by  Onbeecom | Fiverr">
            <a:extLst>
              <a:ext uri="{FF2B5EF4-FFF2-40B4-BE49-F238E27FC236}">
                <a16:creationId xmlns:a16="http://schemas.microsoft.com/office/drawing/2014/main" id="{17FA6488-285C-A08C-DDC4-2FDE287BB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087" y="-111742"/>
            <a:ext cx="5268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undefined">
            <a:extLst>
              <a:ext uri="{FF2B5EF4-FFF2-40B4-BE49-F238E27FC236}">
                <a16:creationId xmlns:a16="http://schemas.microsoft.com/office/drawing/2014/main" id="{2DB75A19-A7BA-69E4-F4E0-A5162B2C6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742"/>
            <a:ext cx="4319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482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53C12-38BE-D9E1-E128-119F5CAA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422" y="155809"/>
            <a:ext cx="9905998" cy="1478570"/>
          </a:xfrm>
        </p:spPr>
        <p:txBody>
          <a:bodyPr/>
          <a:lstStyle/>
          <a:p>
            <a:r>
              <a:rPr lang="en-US" dirty="0"/>
              <a:t>Use ChatGPT for summarizing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7B1B4-7A07-BA90-1F55-A5657770F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428" y="1634379"/>
            <a:ext cx="7657143" cy="4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43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5618F-0431-5466-B5BC-EAD5D96A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734" y="2094778"/>
            <a:ext cx="9905998" cy="1478570"/>
          </a:xfrm>
        </p:spPr>
        <p:txBody>
          <a:bodyPr/>
          <a:lstStyle/>
          <a:p>
            <a:r>
              <a:rPr lang="en-US" dirty="0"/>
              <a:t>Use ChatGPT for code generation</a:t>
            </a:r>
          </a:p>
        </p:txBody>
      </p:sp>
    </p:spTree>
    <p:extLst>
      <p:ext uri="{BB962C8B-B14F-4D97-AF65-F5344CB8AC3E}">
        <p14:creationId xmlns:p14="http://schemas.microsoft.com/office/powerpoint/2010/main" val="170753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A43C8-3E12-9774-DC9A-9FB28FFE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615" y="2579520"/>
            <a:ext cx="9905998" cy="1478570"/>
          </a:xfrm>
        </p:spPr>
        <p:txBody>
          <a:bodyPr/>
          <a:lstStyle/>
          <a:p>
            <a:r>
              <a:rPr lang="en-US" dirty="0"/>
              <a:t>Use ChatGPT for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944853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6C367-6185-1AAA-E07B-EB10B91F5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48166"/>
            <a:ext cx="9905998" cy="1478570"/>
          </a:xfrm>
        </p:spPr>
        <p:txBody>
          <a:bodyPr/>
          <a:lstStyle/>
          <a:p>
            <a:r>
              <a:rPr lang="en-US" dirty="0"/>
              <a:t>Use ChatGPT for creating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405475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5688-8F53-2D1D-99CB-C35D79135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82065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Use ChatGPT for social media </a:t>
            </a:r>
            <a:br>
              <a:rPr lang="en-US" dirty="0"/>
            </a:br>
            <a:r>
              <a:rPr lang="en-US" dirty="0"/>
              <a:t>content creation</a:t>
            </a:r>
          </a:p>
        </p:txBody>
      </p:sp>
    </p:spTree>
    <p:extLst>
      <p:ext uri="{BB962C8B-B14F-4D97-AF65-F5344CB8AC3E}">
        <p14:creationId xmlns:p14="http://schemas.microsoft.com/office/powerpoint/2010/main" val="2071086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C324-2AFB-D67B-C55C-9FA9A387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04947"/>
            <a:ext cx="9905998" cy="1478570"/>
          </a:xfrm>
        </p:spPr>
        <p:txBody>
          <a:bodyPr/>
          <a:lstStyle/>
          <a:p>
            <a:r>
              <a:rPr lang="en-US" dirty="0"/>
              <a:t>Use ChatGPT for email writing</a:t>
            </a:r>
          </a:p>
        </p:txBody>
      </p:sp>
    </p:spTree>
    <p:extLst>
      <p:ext uri="{BB962C8B-B14F-4D97-AF65-F5344CB8AC3E}">
        <p14:creationId xmlns:p14="http://schemas.microsoft.com/office/powerpoint/2010/main" val="4152047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380E2-B015-CEA7-3EB1-2BE0032A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78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59A8-192C-30DD-B38B-1985D093C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237" y="0"/>
            <a:ext cx="9905998" cy="681472"/>
          </a:xfrm>
        </p:spPr>
        <p:txBody>
          <a:bodyPr/>
          <a:lstStyle/>
          <a:p>
            <a:r>
              <a:rPr lang="en-US" dirty="0"/>
              <a:t>Let’s do this!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A527C-191E-8BCF-5978-9604473E2381}"/>
              </a:ext>
            </a:extLst>
          </p:cNvPr>
          <p:cNvSpPr txBox="1"/>
          <p:nvPr/>
        </p:nvSpPr>
        <p:spPr>
          <a:xfrm>
            <a:off x="1297237" y="657864"/>
            <a:ext cx="1000606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 ChatGPT for learning new things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 ChatGPT to augment your work or home experience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 ChatGPT for quick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 ChatGPT for brainstorming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 ChatGPT for creative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 ChatGPT for translation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 ChatGPT for summarizing 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 ChatGPT for code generation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 ChatGPT for data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 ChatGPT for creating presentations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 ChatGPT for social media content creation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 ChatGPT for email writing</a:t>
            </a:r>
          </a:p>
        </p:txBody>
      </p:sp>
    </p:spTree>
    <p:extLst>
      <p:ext uri="{BB962C8B-B14F-4D97-AF65-F5344CB8AC3E}">
        <p14:creationId xmlns:p14="http://schemas.microsoft.com/office/powerpoint/2010/main" val="2524103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705C7E-0C4A-E55D-D02E-CAC2166A7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44" y="1775236"/>
            <a:ext cx="9487070" cy="330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17FC-94EC-3007-42CC-D47C1066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</a:t>
            </a:r>
            <a:r>
              <a:rPr lang="en-US" b="1" u="sng" dirty="0"/>
              <a:t>will</a:t>
            </a:r>
            <a:r>
              <a:rPr lang="en-US" dirty="0"/>
              <a:t> Likely hit your usage 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7D298-EE84-B12C-879F-24144A275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900" y="2567839"/>
            <a:ext cx="7588199" cy="17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51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78933-3B73-1D94-0D2D-9F991FE44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271" y="530384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Use ChatGPT for </a:t>
            </a:r>
            <a:br>
              <a:rPr lang="en-US" dirty="0"/>
            </a:br>
            <a:r>
              <a:rPr lang="en-US" dirty="0"/>
              <a:t>learning </a:t>
            </a:r>
            <a:br>
              <a:rPr lang="en-US" dirty="0"/>
            </a:br>
            <a:r>
              <a:rPr lang="en-US" dirty="0"/>
              <a:t>new things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798FD-C1A0-9FC7-F8C2-D17AEF29B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750" y="420216"/>
            <a:ext cx="5982519" cy="62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4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7C7B4-99BA-1EAE-43DE-9A7F895C5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104" y="184807"/>
            <a:ext cx="9905998" cy="2095685"/>
          </a:xfrm>
        </p:spPr>
        <p:txBody>
          <a:bodyPr>
            <a:normAutofit/>
          </a:bodyPr>
          <a:lstStyle/>
          <a:p>
            <a:r>
              <a:rPr lang="en-US" dirty="0"/>
              <a:t>Use ChatGPT to </a:t>
            </a:r>
            <a:br>
              <a:rPr lang="en-US" dirty="0"/>
            </a:br>
            <a:r>
              <a:rPr lang="en-US" dirty="0"/>
              <a:t>augment your </a:t>
            </a:r>
            <a:br>
              <a:rPr lang="en-US" dirty="0"/>
            </a:br>
            <a:r>
              <a:rPr lang="en-US" dirty="0"/>
              <a:t>home </a:t>
            </a:r>
            <a:br>
              <a:rPr lang="en-US" dirty="0"/>
            </a:br>
            <a:r>
              <a:rPr lang="en-US" dirty="0"/>
              <a:t>experience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C38E5-D268-CA59-48A7-E8769C2D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826" y="0"/>
            <a:ext cx="637617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588102-EE5A-9DE5-056F-F09B653A6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5" y="2372242"/>
            <a:ext cx="5673687" cy="44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69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04562-5BB3-A35A-2B68-7265454B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87365"/>
            <a:ext cx="9905998" cy="1871294"/>
          </a:xfrm>
        </p:spPr>
        <p:txBody>
          <a:bodyPr>
            <a:normAutofit/>
          </a:bodyPr>
          <a:lstStyle/>
          <a:p>
            <a:r>
              <a:rPr lang="en-US" dirty="0"/>
              <a:t>Use ChatGPT to augment your </a:t>
            </a:r>
            <a:br>
              <a:rPr lang="en-US" dirty="0"/>
            </a:br>
            <a:r>
              <a:rPr lang="en-US" dirty="0"/>
              <a:t>work experience</a:t>
            </a:r>
          </a:p>
        </p:txBody>
      </p:sp>
    </p:spTree>
    <p:extLst>
      <p:ext uri="{BB962C8B-B14F-4D97-AF65-F5344CB8AC3E}">
        <p14:creationId xmlns:p14="http://schemas.microsoft.com/office/powerpoint/2010/main" val="275936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0B82-3853-8F3B-4D24-4A0A350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59183"/>
            <a:ext cx="9905998" cy="1478570"/>
          </a:xfrm>
        </p:spPr>
        <p:txBody>
          <a:bodyPr/>
          <a:lstStyle/>
          <a:p>
            <a:r>
              <a:rPr lang="en-US" dirty="0"/>
              <a:t>Use ChatGPT for quick research</a:t>
            </a:r>
          </a:p>
        </p:txBody>
      </p:sp>
    </p:spTree>
    <p:extLst>
      <p:ext uri="{BB962C8B-B14F-4D97-AF65-F5344CB8AC3E}">
        <p14:creationId xmlns:p14="http://schemas.microsoft.com/office/powerpoint/2010/main" val="2918217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2683-0135-66CE-1202-7BED154D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37998"/>
            <a:ext cx="9905998" cy="1478570"/>
          </a:xfrm>
        </p:spPr>
        <p:txBody>
          <a:bodyPr/>
          <a:lstStyle/>
          <a:p>
            <a:r>
              <a:rPr lang="en-US" dirty="0"/>
              <a:t>Use ChatGPT for brainstorming</a:t>
            </a:r>
          </a:p>
        </p:txBody>
      </p:sp>
    </p:spTree>
    <p:extLst>
      <p:ext uri="{BB962C8B-B14F-4D97-AF65-F5344CB8AC3E}">
        <p14:creationId xmlns:p14="http://schemas.microsoft.com/office/powerpoint/2010/main" val="6189758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15245</TotalTime>
  <Words>192</Words>
  <Application>Microsoft Office PowerPoint</Application>
  <PresentationFormat>Widescreen</PresentationFormat>
  <Paragraphs>34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Tw Cen MT</vt:lpstr>
      <vt:lpstr>Circuit</vt:lpstr>
      <vt:lpstr>Using ChatGPT unscripted</vt:lpstr>
      <vt:lpstr>Let’s do this!</vt:lpstr>
      <vt:lpstr>PowerPoint Presentation</vt:lpstr>
      <vt:lpstr>You will Likely hit your usage cap</vt:lpstr>
      <vt:lpstr>Use ChatGPT for  learning  new things</vt:lpstr>
      <vt:lpstr>Use ChatGPT to  augment your  home  experience</vt:lpstr>
      <vt:lpstr>Use ChatGPT to augment your  work experience</vt:lpstr>
      <vt:lpstr>Use ChatGPT for quick research</vt:lpstr>
      <vt:lpstr>Use ChatGPT for brainstorming</vt:lpstr>
      <vt:lpstr>Use ChatGPT for creative writing</vt:lpstr>
      <vt:lpstr>Use  ChatGPT  for  translation</vt:lpstr>
      <vt:lpstr>Use ChatGPT for summarizing text</vt:lpstr>
      <vt:lpstr>Use ChatGPT for code generation</vt:lpstr>
      <vt:lpstr>Use ChatGPT for data analysis</vt:lpstr>
      <vt:lpstr>Use ChatGPT for creating presentations</vt:lpstr>
      <vt:lpstr>Use ChatGPT for social media  content creation</vt:lpstr>
      <vt:lpstr>Use ChatGPT for email writing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ChatGPT unscripted</dc:title>
  <dc:creator>Zain</dc:creator>
  <cp:lastModifiedBy>Zain Naboulsi</cp:lastModifiedBy>
  <cp:revision>4</cp:revision>
  <dcterms:created xsi:type="dcterms:W3CDTF">2023-10-26T23:38:07Z</dcterms:created>
  <dcterms:modified xsi:type="dcterms:W3CDTF">2024-02-18T04:27:08Z</dcterms:modified>
</cp:coreProperties>
</file>